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15" r:id="rId9"/>
    <p:sldId id="316" r:id="rId10"/>
    <p:sldId id="317" r:id="rId11"/>
    <p:sldId id="319" r:id="rId12"/>
    <p:sldId id="340" r:id="rId13"/>
    <p:sldId id="320" r:id="rId14"/>
    <p:sldId id="321" r:id="rId15"/>
    <p:sldId id="341" r:id="rId16"/>
    <p:sldId id="343" r:id="rId17"/>
    <p:sldId id="324" r:id="rId18"/>
    <p:sldId id="325" r:id="rId19"/>
    <p:sldId id="326" r:id="rId20"/>
    <p:sldId id="327" r:id="rId21"/>
    <p:sldId id="346" r:id="rId22"/>
    <p:sldId id="347" r:id="rId23"/>
    <p:sldId id="344" r:id="rId24"/>
    <p:sldId id="322" r:id="rId25"/>
    <p:sldId id="329" r:id="rId26"/>
    <p:sldId id="330" r:id="rId27"/>
    <p:sldId id="338" r:id="rId28"/>
    <p:sldId id="332" r:id="rId29"/>
    <p:sldId id="333" r:id="rId30"/>
    <p:sldId id="328" r:id="rId31"/>
    <p:sldId id="323" r:id="rId32"/>
    <p:sldId id="335" r:id="rId33"/>
    <p:sldId id="331" r:id="rId34"/>
    <p:sldId id="334" r:id="rId35"/>
    <p:sldId id="336" r:id="rId36"/>
    <p:sldId id="339" r:id="rId37"/>
    <p:sldId id="337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26/11/2024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26/11/2024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OviedoVR" TargetMode="External"/><Relationship Id="rId7" Type="http://schemas.openxmlformats.org/officeDocument/2006/relationships/hyperlink" Target="mailto:oviedo.vinicius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vinicius-oviedo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24912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  <p:pic>
        <p:nvPicPr>
          <p:cNvPr id="7" name="Imagem 6" descr="Forma&#10;&#10;Descrição gerada automaticamente com confiança baixa">
            <a:hlinkClick r:id="rId3"/>
            <a:extLst>
              <a:ext uri="{FF2B5EF4-FFF2-40B4-BE49-F238E27FC236}">
                <a16:creationId xmlns:a16="http://schemas.microsoft.com/office/drawing/2014/main" id="{C9BB438C-61C1-83AC-191F-09B277944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1" y="5330987"/>
            <a:ext cx="404650" cy="404650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926EE080-EE60-803E-E05E-F7199A097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343122"/>
            <a:ext cx="404650" cy="40465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hlinkClick r:id="rId7"/>
            <a:extLst>
              <a:ext uri="{FF2B5EF4-FFF2-40B4-BE49-F238E27FC236}">
                <a16:creationId xmlns:a16="http://schemas.microsoft.com/office/drawing/2014/main" id="{6719C3D2-45F8-28C8-8687-E83272FC8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89" y="5343122"/>
            <a:ext cx="404651" cy="4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030374-A0C8-E57F-A8C0-9CCCDB89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E9A768-0260-5FE8-D497-E31728F9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15" y="883926"/>
            <a:ext cx="777348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 </a:t>
            </a:r>
            <a:r>
              <a:rPr lang="pt-BR" sz="1800" i="1" dirty="0">
                <a:solidFill>
                  <a:schemeClr val="bg1">
                    <a:lumMod val="65000"/>
                  </a:schemeClr>
                </a:solidFill>
              </a:rPr>
              <a:t>(só calcular)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5550B6-F065-8533-E697-E25DFCD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9814" y="1862376"/>
            <a:ext cx="6127739" cy="374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479817" y="2000717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479817" y="2799284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479817" y="3609104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479817" y="1383816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479817" y="4418924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8A5892A-7F52-E5F7-CA35-40436DAC1BBB}"/>
              </a:ext>
            </a:extLst>
          </p:cNvPr>
          <p:cNvGrpSpPr/>
          <p:nvPr/>
        </p:nvGrpSpPr>
        <p:grpSpPr>
          <a:xfrm>
            <a:off x="8479817" y="5217491"/>
            <a:ext cx="2468767" cy="708662"/>
            <a:chOff x="8268988" y="1730298"/>
            <a:chExt cx="2468767" cy="708662"/>
          </a:xfrm>
        </p:grpSpPr>
        <p:pic>
          <p:nvPicPr>
            <p:cNvPr id="20" name="Gráfico 19" descr="Banco de dados com preenchimento sólido">
              <a:extLst>
                <a:ext uri="{FF2B5EF4-FFF2-40B4-BE49-F238E27FC236}">
                  <a16:creationId xmlns:a16="http://schemas.microsoft.com/office/drawing/2014/main" id="{74C08544-D094-C170-26F8-F6C808F0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A91122B-61B2-10E3-59D8-FEF5C0FACD20}"/>
                </a:ext>
              </a:extLst>
            </p:cNvPr>
            <p:cNvSpPr txBox="1"/>
            <p:nvPr/>
          </p:nvSpPr>
          <p:spPr>
            <a:xfrm>
              <a:off x="9033427" y="1899963"/>
              <a:ext cx="170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eventos (web)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e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e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F03CF769-9CB6-F931-7646-C6E5CCD1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17" y="1655644"/>
            <a:ext cx="7458089" cy="426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2E0B4-523D-F1CA-A402-C8388B13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811F8-5775-D9C4-6A3A-F14E0A24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9BE59E-5414-FB14-A966-5F061B997B0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447528-3B55-20A5-4B50-6401D5BD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0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A5B4-614E-DF26-4351-10F1AEBB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A8390-22BB-65BB-BD52-6ECD6EFF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204342-4D41-438D-D840-78A034B6946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B63E0B-029A-9E74-9A01-EE757633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03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Primeiro relatório (Vendas em uma </a:t>
            </a:r>
            <a:r>
              <a:rPr lang="en-US" sz="3600" b="1" i="1" dirty="0"/>
              <a:t>Coffee Store</a:t>
            </a:r>
            <a:r>
              <a:rPr lang="pt-BR" sz="3600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851</Words>
  <Application>Microsoft Office PowerPoint</Application>
  <PresentationFormat>Widescreen</PresentationFormat>
  <Paragraphs>197</Paragraphs>
  <Slides>37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relatório (Vendas em uma Coffee Store)</vt:lpstr>
      <vt:lpstr>Primeiro relatório (Vendas em uma Coffee Store)</vt:lpstr>
      <vt:lpstr>Primeiro relatório (Vendas em uma Coffee Store)</vt:lpstr>
      <vt:lpstr>POWER QUERY...</vt:lpstr>
      <vt:lpstr>Apresentação do PowerPoint</vt:lpstr>
      <vt:lpstr>Power Query</vt:lpstr>
      <vt:lpstr>Power Query</vt:lpstr>
      <vt:lpstr>Vejamos um exemplo...</vt:lpstr>
      <vt:lpstr>Power Query</vt:lpstr>
      <vt:lpstr>MODELAGEM DE DADOS</vt:lpstr>
      <vt:lpstr>Modelagem de dados</vt:lpstr>
      <vt:lpstr>Modelagem de dados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DRILL UP &amp; DRILL DOWN</vt:lpstr>
      <vt:lpstr>Vejamos um exemplo...</vt:lpstr>
      <vt:lpstr>DATA ANALYSIS EXPRESSIONS (DAX)</vt:lpstr>
      <vt:lpstr>DAX</vt:lpstr>
      <vt:lpstr>DAX</vt:lpstr>
      <vt:lpstr>DICA DE FERRAMENTA</vt:lpstr>
      <vt:lpstr>Dica de ferramenta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68</cp:revision>
  <dcterms:created xsi:type="dcterms:W3CDTF">2024-07-15T22:26:16Z</dcterms:created>
  <dcterms:modified xsi:type="dcterms:W3CDTF">2024-11-26T19:58:51Z</dcterms:modified>
</cp:coreProperties>
</file>